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653a22ec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g653a22ec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4042523b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4042523b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4042523b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4042523b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4042523b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4042523b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4042523b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4042523b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64042523b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64042523b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64042523b5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64042523b5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4042523b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4042523b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64042523b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64042523b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64042523b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64042523b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4042523b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4042523b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4042523b5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4042523b5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4042523b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4042523b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4042523b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4042523b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4042523b5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4042523b5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628500" y="3908650"/>
            <a:ext cx="80103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Mental health analysis of students using Sentiment recognizer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Control flow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00" y="1083610"/>
            <a:ext cx="8868600" cy="34287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juby\Desktop\Intel Python HACKFURY\INTEL-SOFTWARE-LOGO.png" id="123" name="Google Shape;123;p2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80061" y="162388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Advantages of </a:t>
            </a: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Intel tools 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NLP architect provides a quick and easy way for prototyping state of the art architectures. 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LSTM  based architecture - Training set - , </a:t>
            </a:r>
            <a:r>
              <a:rPr lang="en">
                <a:solidFill>
                  <a:schemeClr val="lt2"/>
                </a:solidFill>
              </a:rPr>
              <a:t>Training</a:t>
            </a:r>
            <a:r>
              <a:rPr lang="en">
                <a:solidFill>
                  <a:schemeClr val="lt2"/>
                </a:solidFill>
              </a:rPr>
              <a:t> time and accuracy.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Bert based architecture implemented using NLP architect - </a:t>
            </a:r>
            <a:r>
              <a:rPr lang="en">
                <a:solidFill>
                  <a:schemeClr val="lt2"/>
                </a:solidFill>
              </a:rPr>
              <a:t>Training set - , Training time and accuracy.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Open Vino has a plethora of pretrained models, openvino provides high throughput along with quick inference on heterogeneous platforms like cpu, intel-stick etc..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lang="en">
                <a:solidFill>
                  <a:schemeClr val="lt2"/>
                </a:solidFill>
              </a:rPr>
              <a:t>Openvino can be deployed on edge ie in mobiles . reduces privacy risk and inference time.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130" name="Google Shape;130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62236" y="23866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:\Users\juby\Desktop\Intel Python HACKFURY\INTEL-SOFTWARE-LOGO.png" id="135" name="Google Shape;13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6061" y="238663"/>
            <a:ext cx="926245" cy="779057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Demo - 1 Sentiment Analyser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101" y="1017725"/>
            <a:ext cx="3379337" cy="314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type="title"/>
          </p:nvPr>
        </p:nvSpPr>
        <p:spPr>
          <a:xfrm>
            <a:off x="400825" y="495950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Demo -2: OPENVINO Behaviour Analysis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juby\Desktop\Intel Python HACKFURY\INTEL-SOFTWARE-LOGO.png" id="143" name="Google Shape;14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6711" y="15996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Demo-3 </a:t>
            </a: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Chatbot</a:t>
            </a:r>
            <a:endParaRPr sz="3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C:\Users\juby\Desktop\Intel Python HACKFURY\INTEL-SOFTWARE-LOGO.png" id="149" name="Google Shape;149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9136" y="238663"/>
            <a:ext cx="926245" cy="77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7150" y="1017725"/>
            <a:ext cx="1910498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1950" y="1017725"/>
            <a:ext cx="1910488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libri"/>
                <a:ea typeface="Calibri"/>
                <a:cs typeface="Calibri"/>
                <a:sym typeface="Calibri"/>
              </a:rPr>
              <a:t>Further Improvements</a:t>
            </a:r>
            <a:endParaRPr/>
          </a:p>
        </p:txBody>
      </p:sp>
      <p:sp>
        <p:nvSpPr>
          <p:cNvPr id="157" name="Google Shape;15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Adding finer classes into sentiment recognizer model. Ie Anger, guilt, suicidal etc.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Likes, comments and images can also be used for sentiment analysis.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Behavioural model can be used for live feedback of class for teachers.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Reports of psychologists can be analyzed and a machine learning based solution can be built for administering tests.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Integration of study planners into chatbot for further ease of stress.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158" name="Google Shape;158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85286" y="12546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311700" y="57977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ontents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1.	Introduction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2.	The Problem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2.	Proposed Idea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3.	Our </a:t>
            </a:r>
            <a:r>
              <a:rPr lang="en">
                <a:solidFill>
                  <a:schemeClr val="lt2"/>
                </a:solidFill>
              </a:rPr>
              <a:t>Solution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4.	</a:t>
            </a:r>
            <a:r>
              <a:rPr lang="en">
                <a:solidFill>
                  <a:schemeClr val="lt2"/>
                </a:solidFill>
              </a:rPr>
              <a:t>Sentiment Analysis Module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5.	Behavioral Analysis </a:t>
            </a:r>
            <a:r>
              <a:rPr lang="en">
                <a:solidFill>
                  <a:schemeClr val="lt2"/>
                </a:solidFill>
              </a:rPr>
              <a:t>Module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6.	Chatbot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7.	Controlflow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8.	</a:t>
            </a:r>
            <a:r>
              <a:rPr lang="en">
                <a:solidFill>
                  <a:schemeClr val="lt2"/>
                </a:solidFill>
              </a:rPr>
              <a:t>Demonstrations 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6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63" name="Google Shape;6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6061" y="260813"/>
            <a:ext cx="926245" cy="779057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4572000" y="1152475"/>
            <a:ext cx="3657600" cy="18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FEFEF"/>
                </a:solidFill>
              </a:rPr>
              <a:t>9.</a:t>
            </a:r>
            <a:r>
              <a:rPr lang="en" sz="1800">
                <a:solidFill>
                  <a:schemeClr val="lt2"/>
                </a:solidFill>
              </a:rPr>
              <a:t>	Advantage of Intel Products 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FEFEF"/>
                </a:solidFill>
              </a:rPr>
              <a:t>10.</a:t>
            </a:r>
            <a:r>
              <a:rPr lang="en" sz="1800">
                <a:solidFill>
                  <a:schemeClr val="lt2"/>
                </a:solidFill>
              </a:rPr>
              <a:t>	Further Improvements </a:t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Stress is the physical and mental response of the body to demands made upon it. It is the result of our reaction to outside events, not necessarily the	events themselves.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Numerous dead lines,multiple examinations and peer pressure can push	 students into a </a:t>
            </a:r>
            <a:r>
              <a:rPr lang="en">
                <a:solidFill>
                  <a:schemeClr val="lt2"/>
                </a:solidFill>
              </a:rPr>
              <a:t>vicious cycle of </a:t>
            </a:r>
            <a:r>
              <a:rPr lang="en">
                <a:solidFill>
                  <a:schemeClr val="lt2"/>
                </a:solidFill>
              </a:rPr>
              <a:t>severe stress.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71" name="Google Shape;7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7686" y="44501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Problem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37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Stress in students many times leads to psychological effects like </a:t>
            </a:r>
            <a:r>
              <a:rPr lang="en">
                <a:solidFill>
                  <a:schemeClr val="lt2"/>
                </a:solidFill>
              </a:rPr>
              <a:t>problems with cognitive functioning</a:t>
            </a:r>
            <a:r>
              <a:rPr lang="en">
                <a:solidFill>
                  <a:schemeClr val="lt2"/>
                </a:solidFill>
              </a:rPr>
              <a:t>, anxiety and depression.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In a few cases, students may even take drastic steps.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Cigna 360 Well-Being survey revealed that 95 percent of Indian millennials between the age group of 18-34 are stressed. One in eight Indians has serious trouble in dealing with stress. This is even worse in youngsters as they are not used to it.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78" name="Google Shape;7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06061" y="37341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Proposed Idea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88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Consequences can be avoided by early detection of stress and assessment of mental health.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Social media activity provides an insight into the mental state of the student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C</a:t>
            </a:r>
            <a:r>
              <a:rPr lang="en">
                <a:solidFill>
                  <a:schemeClr val="lt2"/>
                </a:solidFill>
              </a:rPr>
              <a:t>lassroom behavior is also a valuable tool as students spend significant amount of their time in classes.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We use the data generated by them for early detection of symptoms and offer assistance at the right time.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85" name="Google Shape;8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4536" y="238663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Our Solution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253650" y="11757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2"/>
                </a:solidFill>
              </a:rPr>
              <a:t>Functional Modules</a:t>
            </a:r>
            <a:r>
              <a:rPr lang="en" sz="2200">
                <a:solidFill>
                  <a:schemeClr val="lt2"/>
                </a:solidFill>
              </a:rPr>
              <a:t>:</a:t>
            </a:r>
            <a:endParaRPr sz="2200"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>
                <a:solidFill>
                  <a:schemeClr val="lt2"/>
                </a:solidFill>
              </a:rPr>
              <a:t>Sentiment Analysis Model</a:t>
            </a:r>
            <a:r>
              <a:rPr lang="en">
                <a:solidFill>
                  <a:schemeClr val="lt2"/>
                </a:solidFill>
              </a:rPr>
              <a:t> - To understand the sentiment in the posts.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>
                <a:solidFill>
                  <a:schemeClr val="lt2"/>
                </a:solidFill>
              </a:rPr>
              <a:t>Behaviour Analysis Model</a:t>
            </a:r>
            <a:r>
              <a:rPr lang="en">
                <a:solidFill>
                  <a:schemeClr val="lt2"/>
                </a:solidFill>
              </a:rPr>
              <a:t> - To understand the classroom behaviour of students.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AutoNum type="arabicPeriod"/>
            </a:pPr>
            <a:r>
              <a:rPr b="1" lang="en">
                <a:solidFill>
                  <a:schemeClr val="lt2"/>
                </a:solidFill>
              </a:rPr>
              <a:t>Chatbot</a:t>
            </a:r>
            <a:r>
              <a:rPr lang="en">
                <a:solidFill>
                  <a:schemeClr val="lt2"/>
                </a:solidFill>
              </a:rPr>
              <a:t> - To enable continuous emotional support and evaluation of students mental health.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92" name="Google Shape;9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86836" y="100838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Sentiment </a:t>
            </a: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Analysis Module 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A deep learning based module which can classify sentences into categories ie. </a:t>
            </a:r>
            <a:r>
              <a:rPr lang="en">
                <a:solidFill>
                  <a:schemeClr val="lt2"/>
                </a:solidFill>
              </a:rPr>
              <a:t>Negative</a:t>
            </a:r>
            <a:r>
              <a:rPr lang="en">
                <a:solidFill>
                  <a:schemeClr val="lt2"/>
                </a:solidFill>
              </a:rPr>
              <a:t> and Positive(prototype)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Uses transformer architecture</a:t>
            </a:r>
            <a:r>
              <a:rPr lang="en">
                <a:solidFill>
                  <a:schemeClr val="lt2"/>
                </a:solidFill>
              </a:rPr>
              <a:t>(BERT)</a:t>
            </a: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for classification task.</a:t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Trained on twitter data on </a:t>
            </a:r>
            <a:r>
              <a:rPr lang="en">
                <a:solidFill>
                  <a:schemeClr val="lt2"/>
                </a:solidFill>
              </a:rPr>
              <a:t>Intel NLP architect.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2"/>
                </a:solidFill>
              </a:rPr>
              <a:t> 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4511" y="-71412"/>
            <a:ext cx="926245" cy="77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470025"/>
            <a:ext cx="5671376" cy="109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6900" y="1646950"/>
            <a:ext cx="2475400" cy="287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Behavioral Analysis Module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A computer vision based module which can detect the attentiveness, emotion and drowsiness of students.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Built using Intel OpenVINO toolkit. Standard models taken from Intel-OpenVINO model zoo.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108" name="Google Shape;108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04486" y="238663"/>
            <a:ext cx="926245" cy="77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1"/>
          <p:cNvPicPr preferRelativeResize="0"/>
          <p:nvPr/>
        </p:nvPicPr>
        <p:blipFill rotWithShape="1">
          <a:blip r:embed="rId4">
            <a:alphaModFix/>
          </a:blip>
          <a:srcRect b="34603" l="0" r="0" t="33483"/>
          <a:stretch/>
        </p:blipFill>
        <p:spPr>
          <a:xfrm>
            <a:off x="566525" y="3342225"/>
            <a:ext cx="3604900" cy="11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Chatbot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22"/>
          <p:cNvSpPr txBox="1"/>
          <p:nvPr>
            <p:ph idx="1" type="body"/>
          </p:nvPr>
        </p:nvSpPr>
        <p:spPr>
          <a:xfrm>
            <a:off x="2072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C</a:t>
            </a:r>
            <a:r>
              <a:rPr lang="en">
                <a:solidFill>
                  <a:schemeClr val="lt2"/>
                </a:solidFill>
              </a:rPr>
              <a:t>onversational agent which provides emotional support during distress by thought provoking activities and administers standard tests for </a:t>
            </a:r>
            <a:r>
              <a:rPr lang="en">
                <a:solidFill>
                  <a:schemeClr val="lt2"/>
                </a:solidFill>
              </a:rPr>
              <a:t>analyzing mental state of student.</a:t>
            </a:r>
            <a:endParaRPr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en">
                <a:solidFill>
                  <a:schemeClr val="lt2"/>
                </a:solidFill>
              </a:rPr>
              <a:t>Uses sentiment </a:t>
            </a:r>
            <a:r>
              <a:rPr lang="en">
                <a:solidFill>
                  <a:schemeClr val="lt2"/>
                </a:solidFill>
              </a:rPr>
              <a:t>analysis</a:t>
            </a:r>
            <a:r>
              <a:rPr lang="en">
                <a:solidFill>
                  <a:schemeClr val="lt2"/>
                </a:solidFill>
              </a:rPr>
              <a:t> model for understanding students responses, later aggregates them to generate a final risk score.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descr="C:\Users\juby\Desktop\Intel Python HACKFURY\INTEL-SOFTWARE-LOGO.png" id="116" name="Google Shape;11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86836" y="150088"/>
            <a:ext cx="926245" cy="7790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FFFFFF"/>
      </a:dk1>
      <a:lt1>
        <a:srgbClr val="FFFFFF"/>
      </a:lt1>
      <a:dk2>
        <a:srgbClr val="595959"/>
      </a:dk2>
      <a:lt2>
        <a:srgbClr val="ECEBEB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